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17-06-2020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17-06-2020)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8,349,229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176,010 new cases (2%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448,944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5,274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19,783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288 cases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48.0# in confirmed cases, 55.0#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47.0#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17-06-2020)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5.4% (-0.1%)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1.5%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(2,163,290)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Chile recorded the most new cases (36,179)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(1,269)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